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80" r:id="rId22"/>
    <p:sldId id="281" r:id="rId23"/>
    <p:sldId id="282" r:id="rId24"/>
    <p:sldId id="283" r:id="rId25"/>
    <p:sldId id="284" r:id="rId26"/>
    <p:sldId id="285" r:id="rId27"/>
    <p:sldId id="286" r:id="rId28"/>
    <p:sldId id="287" r:id="rId29"/>
    <p:sldId id="288" r:id="rId30"/>
    <p:sldId id="289" r:id="rId31"/>
    <p:sldId id="290" r:id="rId32"/>
    <p:sldId id="291" r:id="rId33"/>
    <p:sldId id="292" r:id="rId34"/>
    <p:sldId id="293" r:id="rId35"/>
    <p:sldId id="295" r:id="rId36"/>
    <p:sldId id="294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0A01B7-5633-45F8-A933-2EA9CED19ABD}" type="datetimeFigureOut">
              <a:rPr lang="en-GB" smtClean="0"/>
              <a:t>24/09/2015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A78514-91BC-44C4-8D79-A981A9647F6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086799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0A01B7-5633-45F8-A933-2EA9CED19ABD}" type="datetimeFigureOut">
              <a:rPr lang="en-GB" smtClean="0"/>
              <a:t>24/09/2015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A78514-91BC-44C4-8D79-A981A9647F6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07456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0A01B7-5633-45F8-A933-2EA9CED19ABD}" type="datetimeFigureOut">
              <a:rPr lang="en-GB" smtClean="0"/>
              <a:t>24/09/2015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A78514-91BC-44C4-8D79-A981A9647F6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04342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0A01B7-5633-45F8-A933-2EA9CED19ABD}" type="datetimeFigureOut">
              <a:rPr lang="en-GB" smtClean="0"/>
              <a:t>24/09/2015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A78514-91BC-44C4-8D79-A981A9647F6F}" type="slidenum">
              <a:rPr lang="en-GB" smtClean="0"/>
              <a:t>‹#›</a:t>
            </a:fld>
            <a:endParaRPr lang="en-GB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2724249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0A01B7-5633-45F8-A933-2EA9CED19ABD}" type="datetimeFigureOut">
              <a:rPr lang="en-GB" smtClean="0"/>
              <a:t>24/09/2015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A78514-91BC-44C4-8D79-A981A9647F6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6598561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0A01B7-5633-45F8-A933-2EA9CED19ABD}" type="datetimeFigureOut">
              <a:rPr lang="en-GB" smtClean="0"/>
              <a:t>24/09/2015</a:t>
            </a:fld>
            <a:endParaRPr lang="en-GB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A78514-91BC-44C4-8D79-A981A9647F6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60305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0A01B7-5633-45F8-A933-2EA9CED19ABD}" type="datetimeFigureOut">
              <a:rPr lang="en-GB" smtClean="0"/>
              <a:t>24/09/2015</a:t>
            </a:fld>
            <a:endParaRPr lang="en-GB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A78514-91BC-44C4-8D79-A981A9647F6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73448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0A01B7-5633-45F8-A933-2EA9CED19ABD}" type="datetimeFigureOut">
              <a:rPr lang="en-GB" smtClean="0"/>
              <a:t>24/09/2015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A78514-91BC-44C4-8D79-A981A9647F6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521599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0A01B7-5633-45F8-A933-2EA9CED19ABD}" type="datetimeFigureOut">
              <a:rPr lang="en-GB" smtClean="0"/>
              <a:t>24/09/2015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A78514-91BC-44C4-8D79-A981A9647F6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18504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0A01B7-5633-45F8-A933-2EA9CED19ABD}" type="datetimeFigureOut">
              <a:rPr lang="en-GB" smtClean="0"/>
              <a:t>24/09/2015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A78514-91BC-44C4-8D79-A981A9647F6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612420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0A01B7-5633-45F8-A933-2EA9CED19ABD}" type="datetimeFigureOut">
              <a:rPr lang="en-GB" smtClean="0"/>
              <a:t>24/09/2015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A78514-91BC-44C4-8D79-A981A9647F6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818597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0A01B7-5633-45F8-A933-2EA9CED19ABD}" type="datetimeFigureOut">
              <a:rPr lang="en-GB" smtClean="0"/>
              <a:t>24/09/2015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A78514-91BC-44C4-8D79-A981A9647F6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512841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0A01B7-5633-45F8-A933-2EA9CED19ABD}" type="datetimeFigureOut">
              <a:rPr lang="en-GB" smtClean="0"/>
              <a:t>24/09/2015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A78514-91BC-44C4-8D79-A981A9647F6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00893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0A01B7-5633-45F8-A933-2EA9CED19ABD}" type="datetimeFigureOut">
              <a:rPr lang="en-GB" smtClean="0"/>
              <a:t>24/09/2015</a:t>
            </a:fld>
            <a:endParaRPr lang="en-GB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A78514-91BC-44C4-8D79-A981A9647F6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127944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0A01B7-5633-45F8-A933-2EA9CED19ABD}" type="datetimeFigureOut">
              <a:rPr lang="en-GB" smtClean="0"/>
              <a:t>24/09/2015</a:t>
            </a:fld>
            <a:endParaRPr lang="en-GB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A78514-91BC-44C4-8D79-A981A9647F6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296172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0A01B7-5633-45F8-A933-2EA9CED19ABD}" type="datetimeFigureOut">
              <a:rPr lang="en-GB" smtClean="0"/>
              <a:t>24/09/2015</a:t>
            </a:fld>
            <a:endParaRPr lang="en-GB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A78514-91BC-44C4-8D79-A981A9647F6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93661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0A01B7-5633-45F8-A933-2EA9CED19ABD}" type="datetimeFigureOut">
              <a:rPr lang="en-GB" smtClean="0"/>
              <a:t>24/09/2015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A78514-91BC-44C4-8D79-A981A9647F6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45678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0E0A01B7-5633-45F8-A933-2EA9CED19ABD}" type="datetimeFigureOut">
              <a:rPr lang="en-GB" smtClean="0"/>
              <a:t>24/09/2015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A78514-91BC-44C4-8D79-A981A9647F6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538413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PENGUIN AND CAT</a:t>
            </a:r>
            <a:br>
              <a:rPr lang="en-GB" dirty="0" smtClean="0"/>
            </a:b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109319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28"/>
    </mc:Choice>
    <mc:Fallback>
      <p:transition spd="slow" advTm="2628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4301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9"/>
    </mc:Choice>
    <mc:Fallback>
      <p:transition spd="slow" advTm="209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5637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1"/>
    </mc:Choice>
    <mc:Fallback>
      <p:transition spd="slow" advTm="271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98289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40"/>
    </mc:Choice>
    <mc:Fallback>
      <p:transition spd="slow" advTm="34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13293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25"/>
    </mc:Choice>
    <mc:Fallback>
      <p:transition spd="slow" advTm="425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98527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33"/>
    </mc:Choice>
    <mc:Fallback>
      <p:transition spd="slow" advTm="433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8305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7"/>
    </mc:Choice>
    <mc:Fallback>
      <p:transition spd="slow" advTm="407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0125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8"/>
    </mc:Choice>
    <mc:Fallback>
      <p:transition spd="slow" advTm="378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43423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17"/>
    </mc:Choice>
    <mc:Fallback>
      <p:transition spd="slow" advTm="417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4852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33"/>
    </mc:Choice>
    <mc:Fallback>
      <p:transition spd="slow" advTm="433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81160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23"/>
    </mc:Choice>
    <mc:Fallback>
      <p:transition spd="slow" advTm="423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06438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12"/>
    </mc:Choice>
    <mc:Fallback>
      <p:transition spd="slow" advTm="712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50137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3"/>
    </mc:Choice>
    <mc:Fallback>
      <p:transition spd="slow" advTm="403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36765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57"/>
    </mc:Choice>
    <mc:Fallback>
      <p:transition spd="slow" advTm="457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67957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56"/>
    </mc:Choice>
    <mc:Fallback>
      <p:transition spd="slow" advTm="456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7292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13"/>
    </mc:Choice>
    <mc:Fallback>
      <p:transition spd="slow" advTm="413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50465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51"/>
    </mc:Choice>
    <mc:Fallback>
      <p:transition spd="slow" advTm="351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5873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1"/>
    </mc:Choice>
    <mc:Fallback>
      <p:transition spd="slow" advTm="271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50701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3"/>
    </mc:Choice>
    <mc:Fallback>
      <p:transition spd="slow" advTm="403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8622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40"/>
    </mc:Choice>
    <mc:Fallback>
      <p:transition spd="slow" advTm="340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0423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0"/>
    </mc:Choice>
    <mc:Fallback>
      <p:transition spd="slow" advTm="370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45479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34"/>
    </mc:Choice>
    <mc:Fallback>
      <p:transition spd="slow" advTm="334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96696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53"/>
    </mc:Choice>
    <mc:Fallback>
      <p:transition spd="slow" advTm="453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9751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40"/>
    </mc:Choice>
    <mc:Fallback>
      <p:transition spd="slow" advTm="340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44021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5"/>
    </mc:Choice>
    <mc:Fallback>
      <p:transition spd="slow" advTm="245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1011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6"/>
    </mc:Choice>
    <mc:Fallback>
      <p:transition spd="slow" advTm="266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04773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0"/>
    </mc:Choice>
    <mc:Fallback>
      <p:transition spd="slow" advTm="310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4430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63"/>
    </mc:Choice>
    <mc:Fallback>
      <p:transition spd="slow" advTm="463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142445" y="1558344"/>
            <a:ext cx="584700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 smtClean="0">
                <a:latin typeface="Bradley Hand ITC" panose="03070402050302030203" pitchFamily="66" charset="0"/>
              </a:rPr>
              <a:t>POOR PENGUIN DRINKS THE POISON AND IS NO MORE…..boohoo!</a:t>
            </a:r>
            <a:endParaRPr lang="en-GB" sz="4800" dirty="0">
              <a:latin typeface="Bradley Hand ITC" panose="03070402050302030203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34078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803"/>
    </mc:Choice>
    <mc:Fallback>
      <p:transition spd="slow" advTm="3803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721993" y="2009104"/>
            <a:ext cx="578261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200" dirty="0" smtClean="0">
                <a:latin typeface="Arial" panose="020B0604020202020204" pitchFamily="34" charset="0"/>
                <a:cs typeface="Arial" panose="020B0604020202020204" pitchFamily="34" charset="0"/>
              </a:rPr>
              <a:t>THE END</a:t>
            </a:r>
            <a:endParaRPr lang="en-GB" sz="7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73948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64"/>
    </mc:Choice>
    <mc:Fallback>
      <p:transition spd="slow" advTm="3264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13832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99"/>
    </mc:Choice>
    <mc:Fallback>
      <p:transition spd="slow" advTm="399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93517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6"/>
    </mc:Choice>
    <mc:Fallback>
      <p:transition spd="slow" advTm="376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384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36"/>
    </mc:Choice>
    <mc:Fallback>
      <p:transition spd="slow" advTm="336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79788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5"/>
    </mc:Choice>
    <mc:Fallback>
      <p:transition spd="slow" advTm="285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97868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7"/>
    </mc:Choice>
    <mc:Fallback>
      <p:transition spd="slow" advTm="267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1452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3"/>
    </mc:Choice>
    <mc:Fallback>
      <p:transition spd="slow" advTm="243"/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10</TotalTime>
  <Words>17</Words>
  <Application>Microsoft Office PowerPoint</Application>
  <PresentationFormat>Widescreen</PresentationFormat>
  <Paragraphs>3</Paragraphs>
  <Slides>36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1" baseType="lpstr">
      <vt:lpstr>Arial</vt:lpstr>
      <vt:lpstr>Bradley Hand ITC</vt:lpstr>
      <vt:lpstr>Century Gothic</vt:lpstr>
      <vt:lpstr>Wingdings 3</vt:lpstr>
      <vt:lpstr>Ion</vt:lpstr>
      <vt:lpstr>PENGUIN AND CAT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PENGUIN AND CAT</dc:title>
  <dc:creator>Sam carter</dc:creator>
  <cp:lastModifiedBy>Sam carter</cp:lastModifiedBy>
  <cp:revision>2</cp:revision>
  <dcterms:created xsi:type="dcterms:W3CDTF">2015-09-24T17:21:35Z</dcterms:created>
  <dcterms:modified xsi:type="dcterms:W3CDTF">2015-09-24T17:31:48Z</dcterms:modified>
</cp:coreProperties>
</file>